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314" r:id="rId4"/>
    <p:sldId id="313" r:id="rId5"/>
    <p:sldId id="312" r:id="rId6"/>
    <p:sldId id="317" r:id="rId7"/>
    <p:sldId id="315" r:id="rId8"/>
    <p:sldId id="262" r:id="rId9"/>
    <p:sldId id="319" r:id="rId10"/>
    <p:sldId id="320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679" autoAdjust="0"/>
  </p:normalViewPr>
  <p:slideViewPr>
    <p:cSldViewPr>
      <p:cViewPr varScale="1">
        <p:scale>
          <a:sx n="64" d="100"/>
          <a:sy n="64" d="100"/>
        </p:scale>
        <p:origin x="18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6801D4-DF9C-435A-A978-11C1C0525E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D39DB3-3734-45EC-AD41-4F2B9365480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AB2D458-100E-4F99-B1A8-B2B29C4668D3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6A009D2-9D3F-46D1-A675-CE18786B15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52F77CA-F8CA-4031-9CBB-C8A0486D14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7221B8-9F74-4A06-8397-D5ADE82027A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4D9565-3B65-4C30-BD3C-BC41B924C0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457D5BA-CD7E-4BEC-979D-F53F104704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439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0209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9404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C039E-BB5E-4AD3-84E2-2FCEF9920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54384-4835-41F0-B89B-A1DDEBCDC09C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9DDF5E-310C-4AD6-A2BE-D56057A1E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5D7C8-521F-4448-9258-B6302A336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6CB71-7F39-4EBC-A95F-C9E3585E13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6369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16FCB-AF93-453D-A4C7-F125EE4BB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283F5-DD17-4DAE-A967-176F40B2638E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CC67F8-E2BF-498E-9E78-207748554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4D3975-8EC6-4FE3-ACA7-0ED2CBE1A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D87A5-7BB7-4C8D-A236-1A37B26C88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006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F7216-F2C1-4EE5-AE08-69974BC5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007A1-2E03-4413-9A91-0064AB3A0B87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D279C-9169-4D44-AADE-DC243AF16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2F3A1-AC81-4E9C-B261-C5A0998D5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5E955-7F1F-4CED-887B-8C2432026E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9248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ADD0B6-6AB4-4617-8E1C-DB061EB3E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14EA0-CA43-44C9-B205-969AACE10088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28F8F-3C31-4A33-A860-5D5318146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E7327-C22A-418A-A907-D2B17F0B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BD846-38DD-4D73-88FE-587ABB4F1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1015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8204D-16A5-48EA-95B0-C9D4C90E7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0DC29-46BB-4232-B8B0-BC0C8237D86A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DB2323-05E1-483E-B313-095C296EF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17599-395B-46DC-A90E-31BFDCC56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88729-F1FD-4FF6-9A18-20988148D8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5853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B32BAD2-6128-404B-9389-799C06BD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0CB05-B5C7-4140-8BE0-4A4E87DDC487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15B66A4-54A8-4B9F-A524-6082D69A3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1A73AD-9DEB-4348-A226-C0674332D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919BD-B1F4-47FB-8E10-813DACDE09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13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1B7C791-C72D-4FBF-8C60-19794CD1D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9D84B-9E81-4928-BE9B-F8D754979812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15DBB39-1323-458B-9085-D58CA1B7A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7D0A216-333D-47DF-A4F6-671BA5D35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CBCE-B15D-47A8-962D-3EAF95544E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481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F5BFD52-A8AD-4D28-BE95-85AA8FADA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A38E4-3BB0-4C0D-958E-11918D29E404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32F1DF7-332F-4DB5-9395-BAE2F0247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0B3B3D-8B14-41ED-888B-81FCD582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65D44-E573-42CA-B644-39E0F592FE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1533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5BDDA4B-164B-42F8-BEEC-41CFDD532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51E3-2C7E-410C-BF2E-91E84AE33897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513FF83-DA28-4A09-B448-2CE396653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677A89-2582-4C78-921E-CEFDF89A2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1521E-352B-4546-B48E-4563FE9518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847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C28342F-2F97-401E-B6A4-F2E097370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8EEED-A2D5-4C18-9114-6083E7253934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A9385E-5ADE-4A02-B89B-F1AE56E5D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BB8FCF3-EBF7-464B-A966-C37DDA4BD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72A84-30F6-441E-B87E-3F2A627B6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40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131D3F-DC72-4027-9D3D-EDAA46FB7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F9330-3DDB-407A-963F-CF4D7FC778AE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610C8C-A156-41D3-8DB5-9316CBBB8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42C05B-3745-484C-91FA-472F66146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0AAFB-A312-4CF6-9A9F-D3FDAAB881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770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FDED79D-6502-4B24-8F43-920C8351FA0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456171B-2C52-44D3-979D-03144480784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0E9CA-C3C1-4E06-A6F2-2577345D8C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97FA7B-234C-4C21-BC96-F44385B7018A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A1F964-1EC1-430B-A598-AC0594048D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7FBC5-D925-4788-8A21-5F0A2B6F2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2CB579C-F993-4931-9063-E472040474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3.mp3"/><Relationship Id="rId7" Type="http://schemas.microsoft.com/office/2007/relationships/hdphoto" Target="../media/hdphoto2.wdp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.xml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microsoft.com/office/2007/relationships/hdphoto" Target="../media/hdphoto2.wdp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2.xml"/><Relationship Id="rId10" Type="http://schemas.microsoft.com/office/2007/relationships/hdphoto" Target="../media/hdphoto4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microsoft.com/office/2007/relationships/hdphoto" Target="../media/hdphoto6.wdp"/><Relationship Id="rId12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9.png"/><Relationship Id="rId11" Type="http://schemas.microsoft.com/office/2007/relationships/hdphoto" Target="../media/hdphoto7.wdp"/><Relationship Id="rId5" Type="http://schemas.microsoft.com/office/2007/relationships/hdphoto" Target="../media/hdphoto5.wdp"/><Relationship Id="rId10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microsoft.com/office/2007/relationships/hdphoto" Target="../media/hdphoto8.wdp"/><Relationship Id="rId5" Type="http://schemas.openxmlformats.org/officeDocument/2006/relationships/image" Target="../media/image11.png"/><Relationship Id="rId10" Type="http://schemas.microsoft.com/office/2007/relationships/hdphoto" Target="../media/hdphoto10.wdp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>
            <a:extLst>
              <a:ext uri="{FF2B5EF4-FFF2-40B4-BE49-F238E27FC236}">
                <a16:creationId xmlns:a16="http://schemas.microsoft.com/office/drawing/2014/main" id="{BE67AC4B-AEB3-474E-B5C9-D46DCAC6ED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/>
          <a:lstStyle/>
          <a:p>
            <a:pPr eaLnBrk="1" hangingPunct="1"/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CHUYÊN BIỆT QUẬN 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A5D824-E90A-42C4-9724-EEAC9375A1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447800"/>
            <a:ext cx="8001000" cy="47545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vi-VN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 đề: </a:t>
            </a:r>
            <a:r>
              <a:rPr lang="en-US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 vật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vi-VN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biết quả táo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vi-VN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br>
              <a:rPr lang="en-US" dirty="0">
                <a:latin typeface="HP001 4 hàng" pitchFamily="34" charset="0"/>
                <a:cs typeface="Times New Roman" pitchFamily="18" charset="0"/>
              </a:rPr>
            </a:b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Tô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màu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quả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táo</a:t>
            </a:r>
            <a:endParaRPr lang="en-US" b="1" dirty="0">
              <a:solidFill>
                <a:srgbClr val="FF0000"/>
              </a:solidFill>
              <a:latin typeface="HP001 4 hàng" pitchFamily="34" charset="0"/>
              <a:cs typeface="Times New Roman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71F590-72C9-4B72-B79F-5FF7D6E20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422" b="90000" l="6667" r="96000">
                        <a14:foregroundMark x1="29048" y1="19174" x2="27524" y2="27890"/>
                        <a14:foregroundMark x1="27524" y1="27890" x2="31048" y2="48257"/>
                        <a14:foregroundMark x1="31048" y1="48257" x2="56952" y2="49358"/>
                        <a14:foregroundMark x1="56952" y1="49358" x2="61810" y2="48349"/>
                        <a14:foregroundMark x1="39524" y1="15505" x2="76952" y2="16881"/>
                        <a14:foregroundMark x1="76952" y1="16881" x2="88857" y2="29450"/>
                        <a14:foregroundMark x1="88857" y1="29450" x2="82571" y2="62477"/>
                        <a14:foregroundMark x1="82571" y1="62477" x2="76571" y2="71376"/>
                        <a14:foregroundMark x1="76571" y1="71376" x2="62762" y2="79450"/>
                        <a14:foregroundMark x1="62762" y1="79450" x2="39429" y2="81743"/>
                        <a14:foregroundMark x1="39429" y1="81743" x2="23524" y2="72202"/>
                        <a14:foregroundMark x1="23524" y1="72202" x2="14286" y2="29450"/>
                        <a14:foregroundMark x1="25429" y1="17615" x2="18952" y2="20734"/>
                        <a14:foregroundMark x1="18952" y1="20734" x2="8190" y2="33853"/>
                        <a14:foregroundMark x1="8190" y1="33853" x2="6667" y2="48807"/>
                        <a14:foregroundMark x1="6667" y1="48807" x2="9143" y2="60826"/>
                        <a14:foregroundMark x1="31429" y1="18716" x2="84381" y2="42936"/>
                        <a14:foregroundMark x1="84381" y1="42936" x2="84857" y2="44495"/>
                        <a14:foregroundMark x1="38381" y1="38073" x2="41905" y2="69633"/>
                        <a14:foregroundMark x1="41905" y1="69633" x2="43714" y2="71009"/>
                        <a14:foregroundMark x1="93714" y1="32477" x2="93048" y2="58073"/>
                        <a14:foregroundMark x1="93048" y1="58073" x2="90000" y2="68165"/>
                        <a14:foregroundMark x1="90000" y1="68165" x2="82952" y2="74954"/>
                        <a14:foregroundMark x1="82952" y1="74954" x2="78571" y2="75505"/>
                        <a14:foregroundMark x1="58952" y1="56789" x2="71810" y2="50183"/>
                        <a14:foregroundMark x1="71810" y1="50183" x2="72286" y2="48807"/>
                        <a14:foregroundMark x1="96000" y1="33761" x2="96000" y2="41101"/>
                        <a14:foregroundMark x1="96000" y1="41101" x2="96000" y2="41101"/>
                        <a14:foregroundMark x1="46381" y1="6422" x2="47541" y2="11246"/>
                        <a14:foregroundMark x1="48190" y1="13945" x2="53143" y2="18073"/>
                        <a14:backgroundMark x1="46667" y1="11835" x2="48190" y2="135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5400" y="990600"/>
            <a:ext cx="5945697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617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DA6B6-804C-4D6E-8264-DB041B2C3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/>
          <a:lstStyle/>
          <a:p>
            <a:r>
              <a:rPr lang="vi-V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đích yêu cầu</a:t>
            </a:r>
            <a:endParaRPr lang="en-US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02778-10BA-494A-AFDE-FC95EBBF3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" y="1828800"/>
            <a:ext cx="9144000" cy="6019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Mục tiêu: HS nhận biết quả táo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Khuyến khích Hs gọi tên ,chỉ, chọn quả táo. 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Tranh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sz="3200" dirty="0">
                <a:latin typeface="Times New Roman" pitchFamily="18" charset="0"/>
                <a:ea typeface="Calibri"/>
                <a:cs typeface="Times New Roman" pitchFamily="18" charset="0"/>
              </a:rPr>
              <a:t>quả táo,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tranh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rỗng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sz="3200" dirty="0">
                <a:latin typeface="Times New Roman" pitchFamily="18" charset="0"/>
                <a:ea typeface="Calibri"/>
                <a:cs typeface="Times New Roman" pitchFamily="18" charset="0"/>
              </a:rPr>
              <a:t>quả táo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nước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bút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vi-VN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Tùy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vào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khả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năng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của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sz="3200" dirty="0">
                <a:latin typeface="Times New Roman" pitchFamily="18" charset="0"/>
                <a:ea typeface="Calibri"/>
                <a:cs typeface="Times New Roman" pitchFamily="18" charset="0"/>
              </a:rPr>
              <a:t>HS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, PH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hướng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dẫn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và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hỗ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trợ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sz="3200" dirty="0">
                <a:latin typeface="Times New Roman" pitchFamily="18" charset="0"/>
                <a:ea typeface="Calibri"/>
                <a:cs typeface="Times New Roman" pitchFamily="18" charset="0"/>
              </a:rPr>
              <a:t> hs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thực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hiện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ea typeface="Calibri"/>
                <a:cs typeface="Times New Roman" pitchFamily="18" charset="0"/>
              </a:rPr>
              <a:t>bài</a:t>
            </a:r>
            <a:r>
              <a:rPr lang="en-US" sz="3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sz="3200" dirty="0">
                <a:latin typeface="Times New Roman" pitchFamily="18" charset="0"/>
                <a:ea typeface="Calibri"/>
                <a:cs typeface="Times New Roman" pitchFamily="18" charset="0"/>
              </a:rPr>
              <a:t>tập.</a:t>
            </a:r>
            <a:endParaRPr lang="en-US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8E5DC-E19A-407F-900F-4D2F157EA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Giỏ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145774-618C-4F32-955C-9BC25ECB72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1295400"/>
            <a:ext cx="5791200" cy="5460920"/>
          </a:xfrm>
          <a:prstGeom prst="rect">
            <a:avLst/>
          </a:prstGeom>
        </p:spPr>
      </p:pic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137E58F3-FA5C-4AB6-9B22-FE2C945F6BA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79" end="2190.93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44379" y="-5593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1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4843D-4020-4DD3-A8BD-04DC11491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vi-VN" sz="5400" b="1" dirty="0">
                <a:solidFill>
                  <a:srgbClr val="FF0000"/>
                </a:solidFill>
              </a:rPr>
              <a:t>Quả gì đâ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y?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026" name="Picture 2" descr="Những bí mật đáng kinh ngạc về thực phẩm có thể bạn chưa từng biết">
            <a:extLst>
              <a:ext uri="{FF2B5EF4-FFF2-40B4-BE49-F238E27FC236}">
                <a16:creationId xmlns:a16="http://schemas.microsoft.com/office/drawing/2014/main" id="{99341B98-44A2-4FD9-B26D-3DDB2CAEF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08" b="89985" l="10000" r="90000">
                        <a14:foregroundMark x1="47879" y1="15326" x2="58939" y2="9712"/>
                        <a14:foregroundMark x1="58939" y1="9712" x2="66364" y2="8498"/>
                        <a14:foregroundMark x1="66364" y1="8498" x2="66364" y2="8498"/>
                        <a14:foregroundMark x1="61212" y1="5008" x2="70909" y2="5463"/>
                        <a14:foregroundMark x1="47727" y1="19879" x2="60758" y2="16844"/>
                        <a14:foregroundMark x1="45303" y1="20486" x2="50303" y2="21244"/>
                        <a14:foregroundMark x1="43485" y1="23369" x2="43485" y2="23369"/>
                        <a14:foregroundMark x1="44848" y1="22155" x2="45758" y2="21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17638"/>
            <a:ext cx="6115050" cy="610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713627D2-C440-496C-B39C-0B52A14AF936}"/>
              </a:ext>
            </a:extLst>
          </p:cNvPr>
          <p:cNvSpPr/>
          <p:nvPr/>
        </p:nvSpPr>
        <p:spPr>
          <a:xfrm>
            <a:off x="5105401" y="1143000"/>
            <a:ext cx="4038599" cy="1600200"/>
          </a:xfrm>
          <a:prstGeom prst="cloudCallout">
            <a:avLst>
              <a:gd name="adj1" fmla="val -62938"/>
              <a:gd name="adj2" fmla="val 7500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5400" dirty="0">
                <a:solidFill>
                  <a:srgbClr val="FF0000"/>
                </a:solidFill>
                <a:latin typeface="+mj-lt"/>
              </a:rPr>
              <a:t>Quả táo</a:t>
            </a:r>
            <a:endParaRPr lang="en-US" sz="54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3" name="2">
            <a:hlinkClick r:id="" action="ppaction://media"/>
            <a:extLst>
              <a:ext uri="{FF2B5EF4-FFF2-40B4-BE49-F238E27FC236}">
                <a16:creationId xmlns:a16="http://schemas.microsoft.com/office/drawing/2014/main" id="{8A5CF85E-63DE-4109-8216-9713393A9B9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60" end="2169.06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407987" y="-365710"/>
            <a:ext cx="609600" cy="609600"/>
          </a:xfrm>
          <a:prstGeom prst="rect">
            <a:avLst/>
          </a:prstGeom>
        </p:spPr>
      </p:pic>
      <p:pic>
        <p:nvPicPr>
          <p:cNvPr id="4" name="3">
            <a:hlinkClick r:id="" action="ppaction://media"/>
            <a:extLst>
              <a:ext uri="{FF2B5EF4-FFF2-40B4-BE49-F238E27FC236}">
                <a16:creationId xmlns:a16="http://schemas.microsoft.com/office/drawing/2014/main" id="{6097D587-439B-4FF3-93E5-D1F712307C1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275" end="2248.1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63575" y="3911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1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9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AB0CDC3-4A44-4874-9156-94E432FA63C6}"/>
              </a:ext>
            </a:extLst>
          </p:cNvPr>
          <p:cNvSpPr/>
          <p:nvPr/>
        </p:nvSpPr>
        <p:spPr>
          <a:xfrm>
            <a:off x="1898650" y="38100"/>
            <a:ext cx="5346700" cy="10167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táo đâu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7213561-3B0A-47E7-8BA7-973D157BB5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78" b="92014" l="5085" r="94492">
                        <a14:foregroundMark x1="31356" y1="16319" x2="31356" y2="16319"/>
                        <a14:foregroundMark x1="60169" y1="12500" x2="60169" y2="12500"/>
                        <a14:foregroundMark x1="73729" y1="6597" x2="73729" y2="6597"/>
                        <a14:foregroundMark x1="72034" y1="2778" x2="72034" y2="2778"/>
                        <a14:foregroundMark x1="8898" y1="50694" x2="8898" y2="50694"/>
                        <a14:foregroundMark x1="8898" y1="38194" x2="5508" y2="54861"/>
                        <a14:foregroundMark x1="80932" y1="29514" x2="93644" y2="51042"/>
                        <a14:foregroundMark x1="93644" y1="51042" x2="94915" y2="55903"/>
                        <a14:foregroundMark x1="36017" y1="92014" x2="58475" y2="90278"/>
                        <a14:foregroundMark x1="58475" y1="90278" x2="64831" y2="90278"/>
                        <a14:foregroundMark x1="63983" y1="91319" x2="52966" y2="92014"/>
                        <a14:foregroundMark x1="52119" y1="20486" x2="74576" y2="13542"/>
                        <a14:foregroundMark x1="74576" y1="13542" x2="74576" y2="13542"/>
                        <a14:foregroundMark x1="45763" y1="21181" x2="42373" y2="246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01705" y="2216546"/>
            <a:ext cx="3846880" cy="3878065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B43C547B-914A-4B43-955D-10639D87D658}"/>
              </a:ext>
            </a:extLst>
          </p:cNvPr>
          <p:cNvSpPr/>
          <p:nvPr/>
        </p:nvSpPr>
        <p:spPr>
          <a:xfrm>
            <a:off x="6631383" y="478420"/>
            <a:ext cx="2438400" cy="1510519"/>
          </a:xfrm>
          <a:prstGeom prst="wedgeEllipseCallout">
            <a:avLst>
              <a:gd name="adj1" fmla="val -66015"/>
              <a:gd name="adj2" fmla="val 10400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5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5400" b="1" dirty="0">
                <a:solidFill>
                  <a:srgbClr val="FF0000"/>
                </a:solidFill>
                <a:latin typeface="+mj-lt"/>
              </a:rPr>
              <a:t>táo</a:t>
            </a:r>
            <a:endParaRPr lang="en-US" sz="4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0719C6D-1B11-48D5-BA4B-2444D56B9E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606" b="92611" l="2481" r="97137">
                        <a14:foregroundMark x1="7252" y1="37685" x2="6679" y2="50493"/>
                        <a14:foregroundMark x1="6679" y1="50493" x2="6679" y2="50493"/>
                        <a14:foregroundMark x1="2481" y1="46305" x2="2481" y2="51232"/>
                        <a14:foregroundMark x1="60496" y1="90640" x2="71756" y2="91379"/>
                        <a14:foregroundMark x1="75191" y1="92118" x2="77672" y2="92611"/>
                        <a14:foregroundMark x1="93321" y1="44581" x2="97137" y2="65517"/>
                        <a14:foregroundMark x1="97137" y1="65517" x2="92366" y2="790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41" y="2395345"/>
            <a:ext cx="4954220" cy="3838575"/>
          </a:xfrm>
          <a:prstGeom prst="rect">
            <a:avLst/>
          </a:prstGeom>
        </p:spPr>
      </p:pic>
      <p:pic>
        <p:nvPicPr>
          <p:cNvPr id="2" name="4">
            <a:hlinkClick r:id="" action="ppaction://media"/>
            <a:extLst>
              <a:ext uri="{FF2B5EF4-FFF2-40B4-BE49-F238E27FC236}">
                <a16:creationId xmlns:a16="http://schemas.microsoft.com/office/drawing/2014/main" id="{54461A8F-7AE7-4DBE-859A-3159A01DE37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62" end="2229.18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572837" y="-63110"/>
            <a:ext cx="609600" cy="609600"/>
          </a:xfrm>
          <a:prstGeom prst="rect">
            <a:avLst/>
          </a:prstGeom>
        </p:spPr>
      </p:pic>
      <p:pic>
        <p:nvPicPr>
          <p:cNvPr id="3" name="3">
            <a:hlinkClick r:id="" action="ppaction://media"/>
            <a:extLst>
              <a:ext uri="{FF2B5EF4-FFF2-40B4-BE49-F238E27FC236}">
                <a16:creationId xmlns:a16="http://schemas.microsoft.com/office/drawing/2014/main" id="{89C29048-6A7F-4B52-B43A-ACD2EE3DBAE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282" end="2292.1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572837" y="6240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54185 -0.0090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1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-0.26354 0.0053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77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9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AB0CDC3-4A44-4874-9156-94E432FA63C6}"/>
              </a:ext>
            </a:extLst>
          </p:cNvPr>
          <p:cNvSpPr/>
          <p:nvPr/>
        </p:nvSpPr>
        <p:spPr>
          <a:xfrm>
            <a:off x="1898650" y="38100"/>
            <a:ext cx="5346700" cy="10167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táo đâu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7213561-3B0A-47E7-8BA7-973D157BB5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78" b="92014" l="5085" r="94492">
                        <a14:foregroundMark x1="31356" y1="16319" x2="31356" y2="16319"/>
                        <a14:foregroundMark x1="60169" y1="12500" x2="60169" y2="12500"/>
                        <a14:foregroundMark x1="73729" y1="6597" x2="73729" y2="6597"/>
                        <a14:foregroundMark x1="72034" y1="2778" x2="72034" y2="2778"/>
                        <a14:foregroundMark x1="8898" y1="50694" x2="8898" y2="50694"/>
                        <a14:foregroundMark x1="8898" y1="38194" x2="5508" y2="54861"/>
                        <a14:foregroundMark x1="80932" y1="29514" x2="93644" y2="51042"/>
                        <a14:foregroundMark x1="93644" y1="51042" x2="94915" y2="55903"/>
                        <a14:foregroundMark x1="36017" y1="92014" x2="58475" y2="90278"/>
                        <a14:foregroundMark x1="58475" y1="90278" x2="64831" y2="90278"/>
                        <a14:foregroundMark x1="63983" y1="91319" x2="52966" y2="92014"/>
                        <a14:foregroundMark x1="52119" y1="20486" x2="74576" y2="13542"/>
                        <a14:foregroundMark x1="74576" y1="13542" x2="74576" y2="13542"/>
                        <a14:foregroundMark x1="45763" y1="21181" x2="42373" y2="246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" y="2480867"/>
            <a:ext cx="4114800" cy="4382007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B43C547B-914A-4B43-955D-10639D87D658}"/>
              </a:ext>
            </a:extLst>
          </p:cNvPr>
          <p:cNvSpPr/>
          <p:nvPr/>
        </p:nvSpPr>
        <p:spPr>
          <a:xfrm>
            <a:off x="152400" y="762001"/>
            <a:ext cx="2438400" cy="1371600"/>
          </a:xfrm>
          <a:prstGeom prst="wedgeEllipseCallout">
            <a:avLst>
              <a:gd name="adj1" fmla="val 70094"/>
              <a:gd name="adj2" fmla="val 8965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b="1" dirty="0">
                <a:solidFill>
                  <a:srgbClr val="FF0000"/>
                </a:solidFill>
                <a:latin typeface="+mj-lt"/>
              </a:rPr>
              <a:t>táo</a:t>
            </a:r>
            <a:endParaRPr lang="en-US" sz="4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" name="4">
            <a:hlinkClick r:id="" action="ppaction://media"/>
            <a:extLst>
              <a:ext uri="{FF2B5EF4-FFF2-40B4-BE49-F238E27FC236}">
                <a16:creationId xmlns:a16="http://schemas.microsoft.com/office/drawing/2014/main" id="{B3F8392B-902D-4697-BB2A-9D3EF3311C9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21" end="2204.187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09600" y="152400"/>
            <a:ext cx="609600" cy="609600"/>
          </a:xfrm>
          <a:prstGeom prst="rect">
            <a:avLst/>
          </a:prstGeom>
        </p:spPr>
      </p:pic>
      <p:pic>
        <p:nvPicPr>
          <p:cNvPr id="3" name="3">
            <a:hlinkClick r:id="" action="ppaction://media"/>
            <a:extLst>
              <a:ext uri="{FF2B5EF4-FFF2-40B4-BE49-F238E27FC236}">
                <a16:creationId xmlns:a16="http://schemas.microsoft.com/office/drawing/2014/main" id="{1737D59E-76B8-4FAC-8A2D-C76E8863459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291" end="2268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09600" y="838585"/>
            <a:ext cx="609600" cy="609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2738E3A-96E2-45C7-8247-6FE1D29EFB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617" b="93612" l="1782" r="91982">
                        <a14:foregroundMark x1="38530" y1="8108" x2="71715" y2="11794"/>
                        <a14:foregroundMark x1="8909" y1="29975" x2="3341" y2="40049"/>
                        <a14:foregroundMark x1="3341" y1="37592" x2="2004" y2="41032"/>
                        <a14:foregroundMark x1="36303" y1="88943" x2="68597" y2="90909"/>
                        <a14:foregroundMark x1="48552" y1="94840" x2="61470" y2="93366"/>
                        <a14:foregroundMark x1="61470" y1="93366" x2="62361" y2="93612"/>
                        <a14:foregroundMark x1="91982" y1="34644" x2="91759" y2="69287"/>
                        <a14:foregroundMark x1="65479" y1="23096" x2="67483" y2="154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38600" y="3048000"/>
            <a:ext cx="42767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5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L 0.55781 0.0284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022E-16 L 0.25 1.11022E-1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09FAD77-EA8C-452C-BD0B-D37E1AF35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715" b="90887" l="5034" r="91611">
                        <a14:foregroundMark x1="6376" y1="19904" x2="6376" y2="19904"/>
                        <a14:foregroundMark x1="25168" y1="7194" x2="25168" y2="7194"/>
                        <a14:foregroundMark x1="5369" y1="41007" x2="5369" y2="41007"/>
                        <a14:foregroundMark x1="90940" y1="80815" x2="91611" y2="80815"/>
                        <a14:foregroundMark x1="54027" y1="83693" x2="54027" y2="83693"/>
                        <a14:foregroundMark x1="75839" y1="90887" x2="75839" y2="9088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605281" y="934928"/>
            <a:ext cx="4564180" cy="58442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4A6C1D-404E-45DE-BBED-F7F43CF5F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341438"/>
          </a:xfrm>
        </p:spPr>
        <p:txBody>
          <a:bodyPr/>
          <a:lstStyle/>
          <a:p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đi siêu thị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E70635-A67F-4101-B0C5-E244C9727C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176" b="96687" l="3509" r="95238">
                        <a14:foregroundMark x1="9524" y1="11801" x2="53885" y2="11801"/>
                        <a14:foregroundMark x1="53885" y1="11801" x2="89975" y2="10145"/>
                        <a14:foregroundMark x1="89975" y1="10145" x2="93484" y2="10145"/>
                        <a14:foregroundMark x1="17794" y1="6004" x2="87970" y2="6211"/>
                        <a14:foregroundMark x1="30075" y1="10352" x2="51128" y2="10352"/>
                        <a14:foregroundMark x1="16291" y1="21325" x2="66416" y2="23395"/>
                        <a14:foregroundMark x1="66416" y1="23395" x2="82456" y2="23188"/>
                        <a14:foregroundMark x1="82456" y1="23188" x2="83709" y2="23188"/>
                        <a14:foregroundMark x1="10777" y1="31884" x2="89474" y2="31884"/>
                        <a14:foregroundMark x1="8521" y1="61698" x2="9524" y2="59420"/>
                        <a14:foregroundMark x1="6767" y1="86749" x2="51128" y2="86335"/>
                        <a14:foregroundMark x1="51128" y1="86335" x2="90727" y2="86335"/>
                        <a14:foregroundMark x1="14286" y1="76398" x2="47870" y2="73706"/>
                        <a14:foregroundMark x1="47870" y1="73706" x2="81454" y2="75776"/>
                        <a14:foregroundMark x1="17043" y1="76812" x2="47368" y2="76812"/>
                        <a14:foregroundMark x1="47368" y1="76812" x2="78947" y2="76398"/>
                        <a14:foregroundMark x1="78947" y1="76398" x2="80702" y2="76398"/>
                        <a14:foregroundMark x1="3759" y1="96687" x2="4261" y2="92133"/>
                        <a14:foregroundMark x1="95238" y1="96687" x2="95238" y2="90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65023" y="2261483"/>
            <a:ext cx="3800475" cy="46005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D58A0A-B582-4EDE-B18D-C475A10AB7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78" b="92014" l="5085" r="94492">
                        <a14:foregroundMark x1="31356" y1="16319" x2="31356" y2="16319"/>
                        <a14:foregroundMark x1="60169" y1="12500" x2="60169" y2="12500"/>
                        <a14:foregroundMark x1="73729" y1="6597" x2="73729" y2="6597"/>
                        <a14:foregroundMark x1="72034" y1="2778" x2="72034" y2="2778"/>
                        <a14:foregroundMark x1="8898" y1="50694" x2="8898" y2="50694"/>
                        <a14:foregroundMark x1="8898" y1="38194" x2="5508" y2="54861"/>
                        <a14:foregroundMark x1="80932" y1="29514" x2="93644" y2="51042"/>
                        <a14:foregroundMark x1="93644" y1="51042" x2="94915" y2="55903"/>
                        <a14:foregroundMark x1="36017" y1="92014" x2="58475" y2="90278"/>
                        <a14:foregroundMark x1="58475" y1="90278" x2="64831" y2="90278"/>
                        <a14:foregroundMark x1="63983" y1="91319" x2="52966" y2="92014"/>
                        <a14:foregroundMark x1="52119" y1="20486" x2="74576" y2="13542"/>
                        <a14:foregroundMark x1="74576" y1="13542" x2="74576" y2="13542"/>
                        <a14:foregroundMark x1="45763" y1="21181" x2="42373" y2="246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972787" y="2745940"/>
            <a:ext cx="1143000" cy="11522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5BEADB-1413-46B7-8AC1-5926AFB0EB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78" b="92014" l="5085" r="94492">
                        <a14:foregroundMark x1="31356" y1="16319" x2="31356" y2="16319"/>
                        <a14:foregroundMark x1="60169" y1="12500" x2="60169" y2="12500"/>
                        <a14:foregroundMark x1="73729" y1="6597" x2="73729" y2="6597"/>
                        <a14:foregroundMark x1="72034" y1="2778" x2="72034" y2="2778"/>
                        <a14:foregroundMark x1="8898" y1="50694" x2="8898" y2="50694"/>
                        <a14:foregroundMark x1="8898" y1="38194" x2="5508" y2="54861"/>
                        <a14:foregroundMark x1="80932" y1="29514" x2="93644" y2="51042"/>
                        <a14:foregroundMark x1="93644" y1="51042" x2="94915" y2="55903"/>
                        <a14:foregroundMark x1="36017" y1="92014" x2="58475" y2="90278"/>
                        <a14:foregroundMark x1="58475" y1="90278" x2="64831" y2="90278"/>
                        <a14:foregroundMark x1="63983" y1="91319" x2="52966" y2="92014"/>
                        <a14:foregroundMark x1="52119" y1="20486" x2="74576" y2="13542"/>
                        <a14:foregroundMark x1="74576" y1="13542" x2="74576" y2="13542"/>
                        <a14:foregroundMark x1="45763" y1="21181" x2="42373" y2="246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671296" y="2704776"/>
            <a:ext cx="1143000" cy="11522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D70D572-3874-4814-A833-B25007DDF4C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088" b="97799" l="5474" r="94161">
                        <a14:foregroundMark x1="6934" y1="48428" x2="10584" y2="64151"/>
                        <a14:foregroundMark x1="10584" y1="64151" x2="10584" y2="64151"/>
                        <a14:foregroundMark x1="16788" y1="81132" x2="33212" y2="90252"/>
                        <a14:foregroundMark x1="33212" y1="90252" x2="68248" y2="90566"/>
                        <a14:foregroundMark x1="68248" y1="90566" x2="79562" y2="88365"/>
                        <a14:foregroundMark x1="94161" y1="41195" x2="97080" y2="58176"/>
                        <a14:foregroundMark x1="97080" y1="58176" x2="94161" y2="79560"/>
                        <a14:foregroundMark x1="94161" y1="79560" x2="71533" y2="93396"/>
                        <a14:foregroundMark x1="34672" y1="98113" x2="63504" y2="93711"/>
                        <a14:foregroundMark x1="44891" y1="4088" x2="44891" y2="17925"/>
                        <a14:foregroundMark x1="6569" y1="50943" x2="5839" y2="67296"/>
                        <a14:foregroundMark x1="5839" y1="67296" x2="5839" y2="6729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1223" y="2794213"/>
            <a:ext cx="1071564" cy="10250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5940675-7359-4A56-8606-2573421BE1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088" b="97799" l="5474" r="94161">
                        <a14:foregroundMark x1="6934" y1="48428" x2="10584" y2="64151"/>
                        <a14:foregroundMark x1="10584" y1="64151" x2="10584" y2="64151"/>
                        <a14:foregroundMark x1="16788" y1="81132" x2="33212" y2="90252"/>
                        <a14:foregroundMark x1="33212" y1="90252" x2="68248" y2="90566"/>
                        <a14:foregroundMark x1="68248" y1="90566" x2="79562" y2="88365"/>
                        <a14:foregroundMark x1="94161" y1="41195" x2="97080" y2="58176"/>
                        <a14:foregroundMark x1="97080" y1="58176" x2="94161" y2="79560"/>
                        <a14:foregroundMark x1="94161" y1="79560" x2="71533" y2="93396"/>
                        <a14:foregroundMark x1="34672" y1="98113" x2="63504" y2="93711"/>
                        <a14:foregroundMark x1="44891" y1="4088" x2="44891" y2="17925"/>
                        <a14:foregroundMark x1="6569" y1="50943" x2="5839" y2="67296"/>
                        <a14:foregroundMark x1="5839" y1="67296" x2="5839" y2="6729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57080" y="5283035"/>
            <a:ext cx="1204549" cy="11522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83B72CC-6199-4189-957B-F5B3D47FB0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088" b="97799" l="5474" r="94161">
                        <a14:foregroundMark x1="6934" y1="48428" x2="10584" y2="64151"/>
                        <a14:foregroundMark x1="10584" y1="64151" x2="10584" y2="64151"/>
                        <a14:foregroundMark x1="16788" y1="81132" x2="33212" y2="90252"/>
                        <a14:foregroundMark x1="33212" y1="90252" x2="68248" y2="90566"/>
                        <a14:foregroundMark x1="68248" y1="90566" x2="79562" y2="88365"/>
                        <a14:foregroundMark x1="94161" y1="41195" x2="97080" y2="58176"/>
                        <a14:foregroundMark x1="97080" y1="58176" x2="94161" y2="79560"/>
                        <a14:foregroundMark x1="94161" y1="79560" x2="71533" y2="93396"/>
                        <a14:foregroundMark x1="34672" y1="98113" x2="63504" y2="93711"/>
                        <a14:foregroundMark x1="44891" y1="4088" x2="44891" y2="17925"/>
                        <a14:foregroundMark x1="6569" y1="50943" x2="5839" y2="67296"/>
                        <a14:foregroundMark x1="5839" y1="67296" x2="5839" y2="6729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06881" y="4031168"/>
            <a:ext cx="1071564" cy="10250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AABABB6-5A25-495B-A30F-B506959100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78" b="92014" l="5085" r="94492">
                        <a14:foregroundMark x1="31356" y1="16319" x2="31356" y2="16319"/>
                        <a14:foregroundMark x1="60169" y1="12500" x2="60169" y2="12500"/>
                        <a14:foregroundMark x1="73729" y1="6597" x2="73729" y2="6597"/>
                        <a14:foregroundMark x1="72034" y1="2778" x2="72034" y2="2778"/>
                        <a14:foregroundMark x1="8898" y1="50694" x2="8898" y2="50694"/>
                        <a14:foregroundMark x1="8898" y1="38194" x2="5508" y2="54861"/>
                        <a14:foregroundMark x1="80932" y1="29514" x2="93644" y2="51042"/>
                        <a14:foregroundMark x1="93644" y1="51042" x2="94915" y2="55903"/>
                        <a14:foregroundMark x1="36017" y1="92014" x2="58475" y2="90278"/>
                        <a14:foregroundMark x1="58475" y1="90278" x2="64831" y2="90278"/>
                        <a14:foregroundMark x1="63983" y1="91319" x2="52966" y2="92014"/>
                        <a14:foregroundMark x1="52119" y1="20486" x2="74576" y2="13542"/>
                        <a14:foregroundMark x1="74576" y1="13542" x2="74576" y2="13542"/>
                        <a14:foregroundMark x1="45763" y1="21181" x2="42373" y2="246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610609" y="3952228"/>
            <a:ext cx="1143000" cy="115226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E2FC147-3CE2-403F-8545-5BA6E83774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78" b="92014" l="5085" r="94492">
                        <a14:foregroundMark x1="31356" y1="16319" x2="31356" y2="16319"/>
                        <a14:foregroundMark x1="60169" y1="12500" x2="60169" y2="12500"/>
                        <a14:foregroundMark x1="73729" y1="6597" x2="73729" y2="6597"/>
                        <a14:foregroundMark x1="72034" y1="2778" x2="72034" y2="2778"/>
                        <a14:foregroundMark x1="8898" y1="50694" x2="8898" y2="50694"/>
                        <a14:foregroundMark x1="8898" y1="38194" x2="5508" y2="54861"/>
                        <a14:foregroundMark x1="80932" y1="29514" x2="93644" y2="51042"/>
                        <a14:foregroundMark x1="93644" y1="51042" x2="94915" y2="55903"/>
                        <a14:foregroundMark x1="36017" y1="92014" x2="58475" y2="90278"/>
                        <a14:foregroundMark x1="58475" y1="90278" x2="64831" y2="90278"/>
                        <a14:foregroundMark x1="63983" y1="91319" x2="52966" y2="92014"/>
                        <a14:foregroundMark x1="52119" y1="20486" x2="74576" y2="13542"/>
                        <a14:foregroundMark x1="74576" y1="13542" x2="74576" y2="13542"/>
                        <a14:foregroundMark x1="45763" y1="21181" x2="42373" y2="246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693760" y="3952228"/>
            <a:ext cx="1143000" cy="115226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651224D-39C8-4D92-87FB-66E23C29C2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78" b="92014" l="5085" r="94492">
                        <a14:foregroundMark x1="31356" y1="16319" x2="31356" y2="16319"/>
                        <a14:foregroundMark x1="60169" y1="12500" x2="60169" y2="12500"/>
                        <a14:foregroundMark x1="73729" y1="6597" x2="73729" y2="6597"/>
                        <a14:foregroundMark x1="72034" y1="2778" x2="72034" y2="2778"/>
                        <a14:foregroundMark x1="8898" y1="50694" x2="8898" y2="50694"/>
                        <a14:foregroundMark x1="8898" y1="38194" x2="5508" y2="54861"/>
                        <a14:foregroundMark x1="80932" y1="29514" x2="93644" y2="51042"/>
                        <a14:foregroundMark x1="93644" y1="51042" x2="94915" y2="55903"/>
                        <a14:foregroundMark x1="36017" y1="92014" x2="58475" y2="90278"/>
                        <a14:foregroundMark x1="58475" y1="90278" x2="64831" y2="90278"/>
                        <a14:foregroundMark x1="63983" y1="91319" x2="52966" y2="92014"/>
                        <a14:foregroundMark x1="52119" y1="20486" x2="74576" y2="13542"/>
                        <a14:foregroundMark x1="74576" y1="13542" x2="74576" y2="13542"/>
                        <a14:foregroundMark x1="45763" y1="21181" x2="42373" y2="246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401287" y="5316396"/>
            <a:ext cx="1143000" cy="1239806"/>
          </a:xfrm>
          <a:prstGeom prst="rect">
            <a:avLst/>
          </a:prstGeom>
        </p:spPr>
      </p:pic>
      <p:pic>
        <p:nvPicPr>
          <p:cNvPr id="3" name="5">
            <a:hlinkClick r:id="" action="ppaction://media"/>
            <a:extLst>
              <a:ext uri="{FF2B5EF4-FFF2-40B4-BE49-F238E27FC236}">
                <a16:creationId xmlns:a16="http://schemas.microsoft.com/office/drawing/2014/main" id="{A32FB472-DFDF-40F4-B2D4-E679DC0510B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12" end="2207.437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593558" y="922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87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0.55399 0.0141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91" y="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22222E-6 L -0.32622 0.1680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19" y="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40741E-7 L -0.52119 0.2180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59" y="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0.19271 0.1101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35" y="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00741 L -0.36129 -0.0784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73" y="-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37188 -0.2194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94" y="-1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CF776-2D43-4BF9-B536-D2C4A9313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1143000"/>
          </a:xfrm>
        </p:spPr>
        <p:txBody>
          <a:bodyPr/>
          <a:lstStyle/>
          <a:p>
            <a:pPr eaLnBrk="1" hangingPunct="1"/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táo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87AFB-A63A-4CA4-B43A-E951B808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89" y="1752600"/>
            <a:ext cx="8229600" cy="4449763"/>
          </a:xfrm>
        </p:spPr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táo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tùy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sinh (phụ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huynh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hs) thực hiện bài tập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2033"/>
            <a:ext cx="8229600" cy="838200"/>
          </a:xfrm>
        </p:spPr>
        <p:txBody>
          <a:bodyPr/>
          <a:lstStyle/>
          <a:p>
            <a:br>
              <a:rPr lang="en-US" dirty="0">
                <a:latin typeface="HP001 4 hàng" pitchFamily="34" charset="0"/>
                <a:cs typeface="Times New Roman" pitchFamily="18" charset="0"/>
              </a:rPr>
            </a:b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Tô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màu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quả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táo</a:t>
            </a:r>
            <a:endParaRPr lang="en-US" b="1" dirty="0">
              <a:solidFill>
                <a:srgbClr val="FF0000"/>
              </a:solidFill>
              <a:latin typeface="HP001 4 hàng" pitchFamily="34" charset="0"/>
              <a:cs typeface="Times New Roman" pitchFamily="18" charset="0"/>
            </a:endParaRPr>
          </a:p>
        </p:txBody>
      </p:sp>
      <p:pic>
        <p:nvPicPr>
          <p:cNvPr id="3" name="6">
            <a:hlinkClick r:id="" action="ppaction://media"/>
            <a:extLst>
              <a:ext uri="{FF2B5EF4-FFF2-40B4-BE49-F238E27FC236}">
                <a16:creationId xmlns:a16="http://schemas.microsoft.com/office/drawing/2014/main" id="{A2788048-71AD-44CA-8B5C-20A26CE44DA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60" end="2197.93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" y="-524608"/>
            <a:ext cx="609600" cy="609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71F590-72C9-4B72-B79F-5FF7D6E206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422" b="90000" l="6667" r="96000">
                        <a14:foregroundMark x1="29048" y1="19174" x2="27524" y2="27890"/>
                        <a14:foregroundMark x1="27524" y1="27890" x2="31048" y2="48257"/>
                        <a14:foregroundMark x1="31048" y1="48257" x2="56952" y2="49358"/>
                        <a14:foregroundMark x1="56952" y1="49358" x2="61810" y2="48349"/>
                        <a14:foregroundMark x1="39524" y1="15505" x2="76952" y2="16881"/>
                        <a14:foregroundMark x1="76952" y1="16881" x2="88857" y2="29450"/>
                        <a14:foregroundMark x1="88857" y1="29450" x2="82571" y2="62477"/>
                        <a14:foregroundMark x1="82571" y1="62477" x2="76571" y2="71376"/>
                        <a14:foregroundMark x1="76571" y1="71376" x2="62762" y2="79450"/>
                        <a14:foregroundMark x1="62762" y1="79450" x2="39429" y2="81743"/>
                        <a14:foregroundMark x1="39429" y1="81743" x2="23524" y2="72202"/>
                        <a14:foregroundMark x1="23524" y1="72202" x2="14286" y2="29450"/>
                        <a14:foregroundMark x1="25429" y1="17615" x2="18952" y2="20734"/>
                        <a14:foregroundMark x1="18952" y1="20734" x2="8190" y2="33853"/>
                        <a14:foregroundMark x1="8190" y1="33853" x2="6667" y2="48807"/>
                        <a14:foregroundMark x1="6667" y1="48807" x2="9143" y2="60826"/>
                        <a14:foregroundMark x1="31429" y1="18716" x2="84381" y2="42936"/>
                        <a14:foregroundMark x1="84381" y1="42936" x2="84857" y2="44495"/>
                        <a14:foregroundMark x1="38381" y1="38073" x2="41905" y2="69633"/>
                        <a14:foregroundMark x1="41905" y1="69633" x2="43714" y2="71009"/>
                        <a14:foregroundMark x1="93714" y1="32477" x2="93048" y2="58073"/>
                        <a14:foregroundMark x1="93048" y1="58073" x2="90000" y2="68165"/>
                        <a14:foregroundMark x1="90000" y1="68165" x2="82952" y2="74954"/>
                        <a14:foregroundMark x1="82952" y1="74954" x2="78571" y2="75505"/>
                        <a14:foregroundMark x1="58952" y1="56789" x2="71810" y2="50183"/>
                        <a14:foregroundMark x1="71810" y1="50183" x2="72286" y2="48807"/>
                        <a14:foregroundMark x1="96000" y1="33761" x2="96000" y2="41101"/>
                        <a14:foregroundMark x1="96000" y1="41101" x2="96000" y2="41101"/>
                        <a14:foregroundMark x1="46381" y1="6422" x2="47541" y2="11246"/>
                        <a14:foregroundMark x1="48190" y1="13945" x2="53143" y2="18073"/>
                        <a14:backgroundMark x1="46667" y1="11835" x2="48190" y2="135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77480" y="2799345"/>
            <a:ext cx="4446040" cy="43791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514EFE-8F4B-48EE-878A-7E1C6292A7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43" b="97487" l="9840" r="93822">
                        <a14:foregroundMark x1="47826" y1="8543" x2="51030" y2="14573"/>
                        <a14:foregroundMark x1="57437" y1="16332" x2="57437" y2="16332"/>
                        <a14:foregroundMark x1="63387" y1="15829" x2="75057" y2="15829"/>
                        <a14:foregroundMark x1="75057" y1="15829" x2="87872" y2="24623"/>
                        <a14:foregroundMark x1="87872" y1="24623" x2="91181" y2="34916"/>
                        <a14:foregroundMark x1="55378" y1="15327" x2="74142" y2="16583"/>
                        <a14:foregroundMark x1="67048" y1="13819" x2="80320" y2="16583"/>
                        <a14:foregroundMark x1="80320" y1="16583" x2="89931" y2="25126"/>
                        <a14:foregroundMark x1="89931" y1="25126" x2="89931" y2="25126"/>
                        <a14:foregroundMark x1="83982" y1="18090" x2="93593" y2="31156"/>
                        <a14:foregroundMark x1="77966" y1="87407" x2="62471" y2="92211"/>
                        <a14:foregroundMark x1="62471" y1="92211" x2="61556" y2="92965"/>
                        <a14:foregroundMark x1="39359" y1="15075" x2="20595" y2="23869"/>
                        <a14:foregroundMark x1="13531" y1="35403" x2="11670" y2="38442"/>
                        <a14:foregroundMark x1="20595" y1="23869" x2="15112" y2="32822"/>
                        <a14:foregroundMark x1="11670" y1="38442" x2="10297" y2="53266"/>
                        <a14:foregroundMark x1="37529" y1="16332" x2="15685" y2="26431"/>
                        <a14:foregroundMark x1="10864" y1="33972" x2="10297" y2="39447"/>
                        <a14:foregroundMark x1="16562" y1="26901" x2="23341" y2="20603"/>
                        <a14:foregroundMark x1="23341" y1="20603" x2="35469" y2="15578"/>
                        <a14:foregroundMark x1="35469" y1="15578" x2="47368" y2="16583"/>
                        <a14:foregroundMark x1="31579" y1="16583" x2="14873" y2="25996"/>
                        <a14:foregroundMark x1="9840" y1="40704" x2="12815" y2="67588"/>
                        <a14:foregroundMark x1="12128" y1="63317" x2="20137" y2="83166"/>
                        <a14:foregroundMark x1="21281" y1="85176" x2="32952" y2="92714"/>
                        <a14:foregroundMark x1="32952" y1="92714" x2="48284" y2="97487"/>
                        <a14:foregroundMark x1="48284" y1="97487" x2="53776" y2="97487"/>
                        <a14:foregroundMark x1="92449" y1="35930" x2="93593" y2="53266"/>
                        <a14:backgroundMark x1="14188" y1="25628" x2="10297" y2="33668"/>
                        <a14:backgroundMark x1="95440" y1="53120" x2="94279" y2="64824"/>
                        <a14:backgroundMark x1="96796" y1="39447" x2="96668" y2="40740"/>
                        <a14:backgroundMark x1="94279" y1="30905" x2="95370" y2="35697"/>
                        <a14:backgroundMark x1="95423" y1="61307" x2="80092" y2="886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03610" y="2746246"/>
            <a:ext cx="4920989" cy="4091701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4C1EC8A0-0E7E-4ADE-8F19-59C0FAB94DF7}"/>
              </a:ext>
            </a:extLst>
          </p:cNvPr>
          <p:cNvSpPr/>
          <p:nvPr/>
        </p:nvSpPr>
        <p:spPr>
          <a:xfrm flipH="1" flipV="1">
            <a:off x="2743200" y="3352801"/>
            <a:ext cx="152401" cy="15239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F080C83-24CF-4531-88BE-D0599C186CD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3846" r="93769">
                        <a14:foregroundMark x1="3923" y1="88462" x2="3923" y2="88462"/>
                        <a14:foregroundMark x1="83231" y1="12154" x2="93769" y2="2461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96400" y="-437533"/>
            <a:ext cx="28194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2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0.00162 L -0.7125 0.2025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10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125 0.20255 L -0.7125 0.20278 C -0.71771 0.20926 -0.72569 0.21366 -0.72882 0.22176 C -0.73108 0.22778 -0.73472 0.23334 -0.73628 0.23936 C -0.73698 0.24144 -0.73715 0.24399 -0.73802 0.24607 C -0.73941 0.24838 -0.7408 0.25047 -0.74184 0.25255 C -0.74271 0.25533 -0.74375 0.25857 -0.74514 0.26112 C -0.74722 0.26413 -0.75017 0.26598 -0.75278 0.2676 C -0.75382 0.27038 -0.75503 0.27385 -0.75573 0.27616 C -0.75764 0.27963 -0.76007 0.28172 -0.7618 0.28496 C -0.76215 0.28704 -0.76233 0.28959 -0.76337 0.29167 C -0.76493 0.29607 -0.76771 0.30024 -0.76927 0.30487 C -0.77083 0.31088 -0.77309 0.3176 -0.7743 0.32431 C -0.775 0.32709 -0.77517 0.33033 -0.77621 0.33288 C -0.7776 0.33635 -0.77969 0.33866 -0.78142 0.34144 C -0.78698 0.36899 -0.78003 0.33496 -0.78507 0.35672 C -0.78576 0.3595 -0.78594 0.36297 -0.78698 0.36551 C -0.78785 0.36806 -0.78924 0.36968 -0.79062 0.372 C -0.79114 0.37362 -0.79531 0.39468 -0.79427 0.39399 C -0.78871 0.38959 -0.7875 0.37987 -0.78299 0.37431 C -0.75903 0.34075 -0.77153 0.38056 -0.74375 0.31991 C -0.72274 0.27547 -0.74844 0.32917 -0.71076 0.25463 C -0.70764 0.24838 -0.70538 0.24075 -0.70139 0.23519 C -0.69514 0.2257 -0.68906 0.21551 -0.68212 0.20695 L -0.67066 0.19399 C -0.66962 0.2 -0.66701 0.20672 -0.66719 0.21343 C -0.66788 0.23102 -0.67639 0.27616 -0.67986 0.29375 C -0.68177 0.30278 -0.6842 0.31088 -0.68542 0.31991 C -0.6868 0.32709 -0.68733 0.3345 -0.68906 0.34144 C -0.69062 0.34977 -0.69288 0.35764 -0.69479 0.36551 C -0.69705 0.37825 -0.69878 0.39167 -0.70139 0.4044 C -0.70295 0.41042 -0.70417 0.41621 -0.70503 0.422 C -0.7059 0.42639 -0.70608 0.43079 -0.70729 0.43496 C -0.70816 0.44144 -0.70989 0.44838 -0.71076 0.45487 C -0.71545 0.4801 -0.70989 0.44862 -0.71441 0.48056 C -0.71875 0.50649 -0.71424 0.47524 -0.71771 0.49584 C -0.7191 0.50024 -0.7191 0.50487 -0.71996 0.50926 C -0.72083 0.51343 -0.72274 0.5176 -0.72344 0.52176 C -0.72552 0.53056 -0.72587 0.53959 -0.72726 0.54792 C -0.72743 0.55093 -0.7283 0.55417 -0.72882 0.55672 C -0.72951 0.55926 -0.73299 0.56343 -0.73073 0.56343 C -0.7283 0.56343 -0.72726 0.55926 -0.72552 0.55672 C -0.70989 0.51158 -0.72118 0.54977 -0.70903 0.49399 C -0.7 0.45278 -0.70295 0.47778 -0.69479 0.43311 C -0.69219 0.4213 -0.69167 0.40926 -0.68906 0.39815 C -0.67222 0.32686 -0.67726 0.3595 -0.6618 0.30695 C -0.6592 0.29746 -0.65712 0.28774 -0.65434 0.27848 C -0.65243 0.2713 -0.65 0.26413 -0.64722 0.25672 C -0.64271 0.24352 -0.63594 0.23149 -0.63299 0.2176 C -0.62569 0.18496 -0.62934 0.19977 -0.6217 0.17269 C -0.62118 0.19977 -0.6217 0.22709 -0.62031 0.25463 C -0.61996 0.25926 -0.61719 0.2632 -0.61614 0.2676 C -0.61406 0.27663 -0.61406 0.28473 -0.61267 0.29375 C -0.61233 0.29653 -0.61146 0.29954 -0.61111 0.30278 C -0.61094 0.40093 -0.61094 0.49954 -0.6092 0.59838 C -0.6092 0.60163 -0.60781 0.6051 -0.60712 0.60903 C -0.6066 0.61343 -0.60625 0.61783 -0.60503 0.62269 C -0.59809 0.55047 -0.6092 0.66181 -0.59983 0.45903 C -0.59965 0.45371 -0.59739 0.44862 -0.59601 0.44375 C -0.59149 0.41945 -0.59184 0.41088 -0.58733 0.38288 C -0.58351 0.3595 -0.57899 0.33635 -0.57448 0.31343 C -0.57274 0.30487 -0.56944 0.2875 -0.56944 0.28774 C -0.56528 0.24144 -0.56996 0.28843 -0.56354 0.24607 C -0.56267 0.24028 -0.56267 0.23426 -0.56198 0.22848 C -0.56111 0.22292 -0.55816 0.21135 -0.55816 0.21158 C -0.55781 0.20556 -0.55851 0.18843 -0.55625 0.19399 C -0.55295 0.20301 -0.55451 0.21413 -0.55295 0.22431 C -0.5309 0.36737 -0.54219 0.31945 -0.51632 0.41088 C -0.5151 0.4213 -0.51493 0.43149 -0.5125 0.44144 C -0.51059 0.45695 -0.50573 0.47454 -0.50208 0.48959 C -0.50104 0.49954 -0.50017 0.50973 -0.49792 0.51968 C -0.49687 0.52524 -0.49566 0.5301 -0.49427 0.53496 C -0.4941 0.54167 -0.49253 0.54792 -0.49114 0.55487 C -0.48733 0.58079 -0.49132 0.56413 -0.48733 0.57848 C -0.45937 0.50973 -0.49566 0.60163 -0.47864 0.372 C -0.47587 0.33936 -0.47778 0.35579 -0.47309 0.322 C -0.46962 0.26413 -0.47413 0.31991 -0.46614 0.25672 C -0.46458 0.24977 -0.46458 0.2426 -0.46354 0.23519 C -0.46302 0.22987 -0.4618 0.225 -0.46024 0.21968 L -0.45608 0.20255 C -0.45087 0.21551 -0.44531 0.22825 -0.44062 0.24144 C -0.40625 0.33519 -0.42066 0.30417 -0.39114 0.39399 C -0.38733 0.40556 -0.38246 0.4169 -0.37847 0.42825 C -0.37535 0.43797 -0.37239 0.44746 -0.36944 0.45695 C -0.36788 0.46204 -0.36632 0.46737 -0.36389 0.47223 C -0.36285 0.47454 -0.36476 0.46621 -0.3658 0.46343 C -0.36632 0.46042 -0.36823 0.45764 -0.36944 0.45487 C -0.37066 0.45 -0.37187 0.44584 -0.37309 0.44144 C -0.37396 0.4382 -0.37552 0.43426 -0.37674 0.43079 C -0.38264 0.41019 -0.37795 0.4257 -0.38177 0.40649 C -0.38246 0.4044 -0.38316 0.40255 -0.38368 0.40024 C -0.38472 0.39538 -0.38715 0.38542 -0.3875 0.38079 C -0.39167 0.34468 -0.38715 0.37477 -0.39114 0.35024 C -0.39167 0.3419 -0.39271 0.32338 -0.39496 0.31343 C -0.39601 0.30903 -0.39774 0.30487 -0.39844 0.30024 C -0.40069 0.27894 -0.40139 0.27593 -0.40208 0.25047 C -0.40243 0.24144 -0.40208 0.23288 -0.40208 0.22431 " pathEditMode="relative" rAng="0" ptsTypes="AAAAAAAAAAAAAAAAAAAAAAAAAAAAAAAAAAAAAAAAAAAAAAAAAAAAAAAAAAAAAAAAAAAAAAAAAAAAAAAAAAAAAAAAAAAAAAAAA">
                                      <p:cBhvr>
                                        <p:cTn id="16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33" y="1951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2714</TotalTime>
  <Words>159</Words>
  <Application>Microsoft Office PowerPoint</Application>
  <PresentationFormat>On-screen Show (4:3)</PresentationFormat>
  <Paragraphs>67</Paragraphs>
  <Slides>10</Slides>
  <Notes>2</Notes>
  <HiddenSlides>0</HiddenSlides>
  <MMClips>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HP001 4 hàng</vt:lpstr>
      <vt:lpstr>Times New Roman</vt:lpstr>
      <vt:lpstr>Office Theme</vt:lpstr>
      <vt:lpstr>TRƯỜNG CHUYÊN BIỆT QUẬN 10</vt:lpstr>
      <vt:lpstr>Mục đích yêu cầu</vt:lpstr>
      <vt:lpstr>Giỏ quà của bé</vt:lpstr>
      <vt:lpstr>Quả gì đây? </vt:lpstr>
      <vt:lpstr>PowerPoint Presentation</vt:lpstr>
      <vt:lpstr>PowerPoint Presentation</vt:lpstr>
      <vt:lpstr>Bé đi siêu thị</vt:lpstr>
      <vt:lpstr>Bài tập: Tô màu quả táo</vt:lpstr>
      <vt:lpstr> Tô màu quả táo</vt:lpstr>
      <vt:lpstr> Tô màu quả táo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Gương Mặt Bé Xinh</dc:title>
  <dc:creator>user</dc:creator>
  <cp:lastModifiedBy>Administrator</cp:lastModifiedBy>
  <cp:revision>187</cp:revision>
  <dcterms:created xsi:type="dcterms:W3CDTF">2021-09-12T02:21:58Z</dcterms:created>
  <dcterms:modified xsi:type="dcterms:W3CDTF">2021-11-08T08:43:42Z</dcterms:modified>
</cp:coreProperties>
</file>